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C351802-6EBE-4E2B-B06F-07F3FC7E8C78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4CED0D4-4D2C-4B8C-878F-96D07591AEE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Key Elements of an Operating System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NOTE...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VERY EASY MARKS THAT ARE OFTEN LOST DUE TO STUDENTS CONFUSING THIS WITH OPERATIONS STRATEGIES!!!</a:t>
            </a:r>
          </a:p>
          <a:p>
            <a:endParaRPr lang="en-AU" dirty="0" smtClean="0"/>
          </a:p>
          <a:p>
            <a:r>
              <a:rPr lang="en-AU" dirty="0" smtClean="0"/>
              <a:t>REMEMBER:</a:t>
            </a:r>
          </a:p>
          <a:p>
            <a:endParaRPr lang="en-AU" dirty="0" smtClean="0"/>
          </a:p>
          <a:p>
            <a:r>
              <a:rPr lang="en-AU" sz="9600" dirty="0" smtClean="0"/>
              <a:t>IPO</a:t>
            </a:r>
            <a:endParaRPr lang="en-AU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Key Elements - IPO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sz="9600" dirty="0" smtClean="0"/>
              <a:t>I</a:t>
            </a:r>
            <a:r>
              <a:rPr lang="en-AU" sz="4400" dirty="0" smtClean="0"/>
              <a:t>nputs</a:t>
            </a:r>
          </a:p>
          <a:p>
            <a:r>
              <a:rPr lang="en-AU" sz="9600" dirty="0" smtClean="0"/>
              <a:t>P</a:t>
            </a:r>
            <a:r>
              <a:rPr lang="en-AU" sz="4400" dirty="0" smtClean="0"/>
              <a:t>rocesses (or Transformation)</a:t>
            </a:r>
          </a:p>
          <a:p>
            <a:r>
              <a:rPr lang="en-AU" sz="9600" dirty="0" smtClean="0"/>
              <a:t>O</a:t>
            </a:r>
            <a:r>
              <a:rPr lang="en-AU" sz="4400" dirty="0" smtClean="0"/>
              <a:t>utput</a:t>
            </a:r>
            <a:endParaRPr lang="en-AU" sz="4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INPUTS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Resources that are used in the process of production.</a:t>
            </a:r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23870" y="2357430"/>
          <a:ext cx="7048592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296"/>
                <a:gridCol w="352429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Types of Inputs</a:t>
                      </a:r>
                      <a:endParaRPr lang="en-A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Raw Materials and components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Water, trees, electricity, nuts, bolts, plastic, paper, etc.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Capital Equipment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Includes plant,</a:t>
                      </a:r>
                      <a:r>
                        <a:rPr lang="en-AU" baseline="0" dirty="0" smtClean="0"/>
                        <a:t> machinery, equipment and facilities.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Labour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People involved, human</a:t>
                      </a:r>
                      <a:r>
                        <a:rPr lang="en-AU" baseline="0" dirty="0" smtClean="0"/>
                        <a:t> skill and effort.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Information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Knowledge and data.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Time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Limited amount of time requiring</a:t>
                      </a:r>
                      <a:r>
                        <a:rPr lang="en-AU" baseline="0" dirty="0" smtClean="0"/>
                        <a:t> managing.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Money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Cold hard cash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PROCESSES/TRANSFORMATION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The conversion (transformation) of inputs into outputs.</a:t>
            </a:r>
          </a:p>
          <a:p>
            <a:endParaRPr lang="en-AU" dirty="0" smtClean="0"/>
          </a:p>
          <a:p>
            <a:r>
              <a:rPr lang="en-AU" dirty="0" smtClean="0"/>
              <a:t>The actual processes involved in the manufacture of the Good or Service.</a:t>
            </a:r>
          </a:p>
          <a:p>
            <a:endParaRPr lang="en-AU" dirty="0" smtClean="0"/>
          </a:p>
          <a:p>
            <a:r>
              <a:rPr lang="en-AU" dirty="0" smtClean="0"/>
              <a:t>Will be different for every product but can include:</a:t>
            </a:r>
          </a:p>
          <a:p>
            <a:pPr lvl="2"/>
            <a:r>
              <a:rPr lang="en-AU" dirty="0" smtClean="0"/>
              <a:t>Cutting</a:t>
            </a:r>
          </a:p>
          <a:p>
            <a:pPr lvl="2"/>
            <a:r>
              <a:rPr lang="en-AU" dirty="0" smtClean="0"/>
              <a:t>Assembly</a:t>
            </a:r>
          </a:p>
          <a:p>
            <a:pPr lvl="2"/>
            <a:r>
              <a:rPr lang="en-AU" dirty="0" smtClean="0"/>
              <a:t>Packaging</a:t>
            </a:r>
          </a:p>
          <a:p>
            <a:pPr lvl="2"/>
            <a:r>
              <a:rPr lang="en-AU" dirty="0" smtClean="0"/>
              <a:t>Design</a:t>
            </a:r>
          </a:p>
          <a:p>
            <a:pPr lvl="2"/>
            <a:r>
              <a:rPr lang="en-AU" dirty="0" smtClean="0"/>
              <a:t>Quality Control</a:t>
            </a:r>
          </a:p>
          <a:p>
            <a:pPr lvl="2"/>
            <a:r>
              <a:rPr lang="en-AU" dirty="0" smtClean="0"/>
              <a:t>Research</a:t>
            </a:r>
          </a:p>
          <a:p>
            <a:pPr lvl="2"/>
            <a:r>
              <a:rPr lang="en-AU" dirty="0" smtClean="0"/>
              <a:t>Teaching</a:t>
            </a:r>
          </a:p>
          <a:p>
            <a:endParaRPr lang="en-AU" dirty="0" smtClean="0"/>
          </a:p>
          <a:p>
            <a:r>
              <a:rPr lang="en-AU" dirty="0" smtClean="0"/>
              <a:t>The  Process for a manufacturer will be very different to that of a service provider.  You MUST be able to answer for both.</a:t>
            </a:r>
          </a:p>
          <a:p>
            <a:pPr lvl="1"/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OUTPUT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 end result, or final product.  The good or service provided to the consumer.</a:t>
            </a:r>
          </a:p>
          <a:p>
            <a:endParaRPr lang="en-AU" dirty="0" smtClean="0"/>
          </a:p>
          <a:p>
            <a:r>
              <a:rPr lang="en-AU" dirty="0" smtClean="0"/>
              <a:t>This is the product the customer is consuming.  E.g. A Car, financial advice, a haircut, bread etc.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2884</TotalTime>
  <Words>217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Key Elements of an Operating System</vt:lpstr>
      <vt:lpstr>NOTE...</vt:lpstr>
      <vt:lpstr>Key Elements - IPO</vt:lpstr>
      <vt:lpstr>INPUTS</vt:lpstr>
      <vt:lpstr>PROCESSES/TRANSFORMATION</vt:lpstr>
      <vt:lpstr>OUTPUT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Elements of an Operating System</dc:title>
  <dc:creator>Education</dc:creator>
  <cp:lastModifiedBy>Education</cp:lastModifiedBy>
  <cp:revision>46</cp:revision>
  <dcterms:created xsi:type="dcterms:W3CDTF">2011-04-21T02:35:40Z</dcterms:created>
  <dcterms:modified xsi:type="dcterms:W3CDTF">2011-04-23T02:39:57Z</dcterms:modified>
</cp:coreProperties>
</file>